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3.9-->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1" r:id="rId2"/>
  </p:sldMasterIdLst>
  <p:notesMasterIdLst>
    <p:notesMasterId r:id="rId3"/>
  </p:notesMasterIdLst>
  <p:sldIdLst>
    <p:sldId id="259" r:id="rId4"/>
  </p:sldIdLst>
  <p:sldSz cx="9144000" cy="6858000" type="screen4x3"/>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extLs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Master" Target="slideMasters/slideMaster2.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057BC-695D-41ED-8517-29628F67211F}" type="datetimeFigureOut">
              <a:rPr lang="ko-KR" altLang="en-US" smtClean="0"/>
              <a:t>2023-12-19</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09ECDD-D68F-41C4-925D-EA9A7A68C952}" type="slidenum">
              <a:rPr lang="ko-KR" altLang="en-US" smtClean="0"/>
              <a:t>‹#›</a:t>
            </a:fld>
            <a:endParaRPr lang="ko-KR" altLang="en-US"/>
          </a:p>
        </p:txBody>
      </p:sp>
    </p:spTree>
    <p:extLst>
      <p:ext uri="{BB962C8B-B14F-4D97-AF65-F5344CB8AC3E}">
        <p14:creationId val="125008047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a:t>Underlined: histone domain fold domains</a:t>
            </a:r>
            <a:r>
              <a:rPr lang="en-US" altLang="ko-KR" baseline="0"/>
              <a:t> conserved in several eukaryotic histone H3 and H4 as well as archaeal histones (Postberg et al., The evo,utionary history of histone H3 suggests a deep eukaryotic root of chromatic modifying mechanisms. BMC evolutionary biology 2010, 10:259.)</a:t>
            </a:r>
          </a:p>
          <a:p>
            <a:r>
              <a:rPr lang="en-US" altLang="ko-KR" baseline="0"/>
              <a:t>Numerals in the end of Cs_H3.1: the number of amino acids in the C-terminal region of Cs_H3.1 </a:t>
            </a:r>
            <a:r>
              <a:rPr lang="ko-KR" altLang="en-US" baseline="0"/>
              <a:t> </a:t>
            </a:r>
            <a:endParaRPr lang="ko-KR" altLang="en-US"/>
          </a:p>
        </p:txBody>
      </p:sp>
      <p:sp>
        <p:nvSpPr>
          <p:cNvPr id="4" name="슬라이드 번호 개체 틀 3"/>
          <p:cNvSpPr>
            <a:spLocks noGrp="1"/>
          </p:cNvSpPr>
          <p:nvPr>
            <p:ph type="sldNum" sz="quarter" idx="10"/>
          </p:nvPr>
        </p:nvSpPr>
        <p:spPr/>
        <p:txBody>
          <a:bodyPr/>
          <a:lstStyle/>
          <a:p>
            <a:fld id="{F24674CC-5671-4EDE-9E28-65EC78CFEEE5}" type="slidenum">
              <a:rPr lang="ko-KR" altLang="en-US" smtClean="0"/>
              <a:t>1</a:t>
            </a:fld>
            <a:endParaRPr lang="ko-KR" altLang="en-US"/>
          </a:p>
        </p:txBody>
      </p:sp>
    </p:spTree>
    <p:extLst>
      <p:ext uri="{BB962C8B-B14F-4D97-AF65-F5344CB8AC3E}">
        <p14:creationId val="38922219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title=""/>
        <p:cNvGrpSpPr/>
        <p:nvPr/>
      </p:nvGrpSpPr>
      <p:grpSpPr>
        <a:xfrm>
          <a:off x="0" y="0"/>
          <a:ext cx="0" cy="0"/>
        </a:xfrm>
      </p:grpSpPr>
      <p:sp>
        <p:nvSpPr>
          <p:cNvPr id="2" name="Title 1" title=""/>
          <p:cNvSpPr>
            <a:spLocks noGrp="1"/>
          </p:cNvSpPr>
          <p:nvPr>
            <p:ph type="ctrTitle"/>
          </p:nvPr>
        </p:nvSpPr>
        <p:spPr/>
        <p:txBody>
          <a:bodyPr/>
          <a:lstStyle/>
          <a:p>
            <a:r>
              <a:rPr lang="en-US" smtClean="0"/>
              <a:t>Click to edit Master title style</a:t>
            </a:r>
            <a:endParaRPr lang="en-US"/>
          </a:p>
        </p:txBody>
      </p:sp>
      <p:sp>
        <p:nvSpPr>
          <p:cNvPr id="3" name="Subtitle 2" title=""/>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title=""/>
          <p:cNvSpPr>
            <a:spLocks noGrp="1"/>
          </p:cNvSpPr>
          <p:nvPr>
            <p:ph type="dt" sz="half" idx="2"/>
          </p:nvPr>
        </p:nvSpPr>
        <p:spPr/>
        <p:txBody>
          <a:bodyPr/>
          <a:lstStyle/>
          <a:p>
            <a:fld id="{2CB8E0A0-C309-4F92-8DDB-578086EBF3DA}"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721E77F8-9A41-476B-A8D0-5361E921D122}"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title=""/>
        <p:cNvGrpSpPr/>
        <p:nvPr/>
      </p:nvGrpSpPr>
      <p:grpSpPr>
        <a:xfrm>
          <a:off x="0" y="0"/>
          <a:ext cx="0" cy="0"/>
        </a:xfrm>
      </p:grpSpPr>
      <p:sp>
        <p:nvSpPr>
          <p:cNvPr id="2" name="Vertical Title 1" title=""/>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BB4E3DA1-8B77-4BC2-AD6D-963E8044B3FC}"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제목 슬라이드">
    <p:spTree>
      <p:nvGrpSpPr>
        <p:cNvPr id="1" name=""/>
        <p:cNvGrpSpPr/>
        <p:nvPr/>
      </p:nvGrpSpPr>
      <p:grpSpPr>
        <a:xfrm>
          <a:off x="0" y="0"/>
          <a:ext cx="0" cy="0"/>
        </a:xfrm>
      </p:grpSpPr>
      <p:sp>
        <p:nvSpPr>
          <p:cNvPr id="2" name="제목 1">
            <a:extLst>
              <a:ext uri="{FF2B5EF4-FFF2-40B4-BE49-F238E27FC236}">
                <a16:creationId xmlns:a16="http://schemas.microsoft.com/office/drawing/2014/main" id="{3EAB595D-3EE5-4B41-9831-38967ADE27D6}"/>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89B8BC1E-0BC2-40C2-9107-1754E90F1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ED42EF09-B446-4CF6-BBD3-BD19488946DF}"/>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B8705639-5C3D-4C38-8661-CAAC0CA8BCC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7724D94B-709A-4C68-8481-B5053FC552D4}"/>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106591326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제목 및 내용">
    <p:spTree>
      <p:nvGrpSpPr>
        <p:cNvPr id="1" name=""/>
        <p:cNvGrpSpPr/>
        <p:nvPr/>
      </p:nvGrpSpPr>
      <p:grpSpPr>
        <a:xfrm>
          <a:off x="0" y="0"/>
          <a:ext cx="0" cy="0"/>
        </a:xfrm>
      </p:grpSpPr>
      <p:sp>
        <p:nvSpPr>
          <p:cNvPr id="2" name="제목 1">
            <a:extLst>
              <a:ext uri="{FF2B5EF4-FFF2-40B4-BE49-F238E27FC236}">
                <a16:creationId xmlns:a16="http://schemas.microsoft.com/office/drawing/2014/main" id="{6A4D0EFC-9E61-44B7-9743-96123D686440}"/>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4514DF8C-9E4A-4C6E-BE41-D481F20D9783}"/>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1627AB59-9B22-4DAC-8BA2-4BAFF7EFB804}"/>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F9F6B499-3EBD-4C7D-BA9E-518559C61D1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CA33AAC9-771C-4700-9346-0326715DABBB}"/>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159408397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구역 머리글">
    <p:spTree>
      <p:nvGrpSpPr>
        <p:cNvPr id="1" name=""/>
        <p:cNvGrpSpPr/>
        <p:nvPr/>
      </p:nvGrpSpPr>
      <p:grpSpPr>
        <a:xfrm>
          <a:off x="0" y="0"/>
          <a:ext cx="0" cy="0"/>
        </a:xfrm>
      </p:grpSpPr>
      <p:sp>
        <p:nvSpPr>
          <p:cNvPr id="2" name="제목 1">
            <a:extLst>
              <a:ext uri="{FF2B5EF4-FFF2-40B4-BE49-F238E27FC236}">
                <a16:creationId xmlns:a16="http://schemas.microsoft.com/office/drawing/2014/main" id="{B2EAE01F-84D5-452D-9290-575D8F85AE7C}"/>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7546BA30-F101-4CE2-B81D-DCCD400055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73BE1E85-2290-4A20-8EAC-224B665A9E0E}"/>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1188E580-9B73-4C1A-BB80-BB82321C2A14}"/>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25A9744-49A1-4233-970B-5B64F767F98E}"/>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162782569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콘텐츠 2개">
    <p:spTree>
      <p:nvGrpSpPr>
        <p:cNvPr id="1" name=""/>
        <p:cNvGrpSpPr/>
        <p:nvPr/>
      </p:nvGrpSpPr>
      <p:grpSpPr>
        <a:xfrm>
          <a:off x="0" y="0"/>
          <a:ext cx="0" cy="0"/>
        </a:xfrm>
      </p:grpSpPr>
      <p:sp>
        <p:nvSpPr>
          <p:cNvPr id="2" name="제목 1">
            <a:extLst>
              <a:ext uri="{FF2B5EF4-FFF2-40B4-BE49-F238E27FC236}">
                <a16:creationId xmlns:a16="http://schemas.microsoft.com/office/drawing/2014/main" id="{F909AA42-0230-4BD4-B370-7B7154A5269B}"/>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FE4E73D1-725D-43BA-A867-80FB2ABCE7FE}"/>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B5A6A629-F4D3-40A4-BD45-C5D9AB5E233F}"/>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4766B523-A348-46A5-BE30-7CA2A5F276CC}"/>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6" name="바닥글 개체 틀 5">
            <a:extLst>
              <a:ext uri="{FF2B5EF4-FFF2-40B4-BE49-F238E27FC236}">
                <a16:creationId xmlns:a16="http://schemas.microsoft.com/office/drawing/2014/main" id="{FECAA296-E761-45C6-9B2B-35ED514411D7}"/>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FBA48B3-3E50-4E73-85BF-57AB2DCD1A81}"/>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248601162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비교">
    <p:spTree>
      <p:nvGrpSpPr>
        <p:cNvPr id="1" name=""/>
        <p:cNvGrpSpPr/>
        <p:nvPr/>
      </p:nvGrpSpPr>
      <p:grpSpPr>
        <a:xfrm>
          <a:off x="0" y="0"/>
          <a:ext cx="0" cy="0"/>
        </a:xfrm>
      </p:grpSpPr>
      <p:sp>
        <p:nvSpPr>
          <p:cNvPr id="2" name="제목 1">
            <a:extLst>
              <a:ext uri="{FF2B5EF4-FFF2-40B4-BE49-F238E27FC236}">
                <a16:creationId xmlns:a16="http://schemas.microsoft.com/office/drawing/2014/main" id="{2DCD4636-22BA-4503-9F0A-ED4D12F757BE}"/>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BC830407-CFB0-4373-AE81-F3418741E0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A6A5E430-6A02-49CC-ABA5-5514437885CB}"/>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17A4CAAC-2F3B-41A5-8AE1-C7B61AB913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BEA62CDB-F9D8-4C46-995F-EF676C2FD38F}"/>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72B8A7F6-D149-47FD-8A66-1031F9688A3C}"/>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8" name="바닥글 개체 틀 7">
            <a:extLst>
              <a:ext uri="{FF2B5EF4-FFF2-40B4-BE49-F238E27FC236}">
                <a16:creationId xmlns:a16="http://schemas.microsoft.com/office/drawing/2014/main" id="{209248C5-7E6C-4A05-BB86-466DF15665A8}"/>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B3492314-8B11-4BBB-9951-0E5B8B62F410}"/>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196339782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제목만">
    <p:spTree>
      <p:nvGrpSpPr>
        <p:cNvPr id="1" name=""/>
        <p:cNvGrpSpPr/>
        <p:nvPr/>
      </p:nvGrpSpPr>
      <p:grpSpPr>
        <a:xfrm>
          <a:off x="0" y="0"/>
          <a:ext cx="0" cy="0"/>
        </a:xfrm>
      </p:grpSpPr>
      <p:sp>
        <p:nvSpPr>
          <p:cNvPr id="2" name="제목 1">
            <a:extLst>
              <a:ext uri="{FF2B5EF4-FFF2-40B4-BE49-F238E27FC236}">
                <a16:creationId xmlns:a16="http://schemas.microsoft.com/office/drawing/2014/main" id="{0DAE9DD9-F887-4D70-8C57-307E72A62DC2}"/>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9200228D-6A8E-4FB8-A6FB-516F3DFCA522}"/>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4" name="바닥글 개체 틀 3">
            <a:extLst>
              <a:ext uri="{FF2B5EF4-FFF2-40B4-BE49-F238E27FC236}">
                <a16:creationId xmlns:a16="http://schemas.microsoft.com/office/drawing/2014/main" id="{22755382-37F7-4C6D-B6BD-5E0C464C9296}"/>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43A8B270-CCB4-4475-AE79-DB769057FD8B}"/>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160035351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빈 화면">
    <p:spTree>
      <p:nvGrpSpPr>
        <p:cNvPr id="1" name=""/>
        <p:cNvGrpSpPr/>
        <p:nvPr/>
      </p:nvGrpSpPr>
      <p:grpSpPr>
        <a:xfrm>
          <a:off x="0" y="0"/>
          <a:ext cx="0" cy="0"/>
        </a:xfrm>
      </p:grpSpPr>
      <p:sp>
        <p:nvSpPr>
          <p:cNvPr id="2" name="날짜 개체 틀 1">
            <a:extLst>
              <a:ext uri="{FF2B5EF4-FFF2-40B4-BE49-F238E27FC236}">
                <a16:creationId xmlns:a16="http://schemas.microsoft.com/office/drawing/2014/main" id="{B34307EE-4298-4714-AE5F-9D038F700A11}"/>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3" name="바닥글 개체 틀 2">
            <a:extLst>
              <a:ext uri="{FF2B5EF4-FFF2-40B4-BE49-F238E27FC236}">
                <a16:creationId xmlns:a16="http://schemas.microsoft.com/office/drawing/2014/main" id="{8C797B73-85F8-4BA2-85F0-0CE55A8BB709}"/>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6457C5F6-1461-4D87-8736-C05DC956F846}"/>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43917338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캡션 있는 콘텐츠">
    <p:spTree>
      <p:nvGrpSpPr>
        <p:cNvPr id="1" name=""/>
        <p:cNvGrpSpPr/>
        <p:nvPr/>
      </p:nvGrpSpPr>
      <p:grpSpPr>
        <a:xfrm>
          <a:off x="0" y="0"/>
          <a:ext cx="0" cy="0"/>
        </a:xfrm>
      </p:grpSpPr>
      <p:sp>
        <p:nvSpPr>
          <p:cNvPr id="2" name="제목 1">
            <a:extLst>
              <a:ext uri="{FF2B5EF4-FFF2-40B4-BE49-F238E27FC236}">
                <a16:creationId xmlns:a16="http://schemas.microsoft.com/office/drawing/2014/main" id="{B415C9D7-1E43-4272-9365-D58FEC491750}"/>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6354E7F5-E274-4D55-B03D-E38AAFC55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6A24EA86-67EC-4489-ACCD-3F826BE7A6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1142C3AB-5869-42D8-BF85-E54860BDF02B}"/>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6" name="바닥글 개체 틀 5">
            <a:extLst>
              <a:ext uri="{FF2B5EF4-FFF2-40B4-BE49-F238E27FC236}">
                <a16:creationId xmlns:a16="http://schemas.microsoft.com/office/drawing/2014/main" id="{08B2E890-3A94-4B8F-A382-009BC6E207E6}"/>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F694F63D-400C-4B10-AB36-F86F42A5F0C0}"/>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39931197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BC3D1DCA-CFDA-4FF8-9958-43C36C028114}"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캡션 있는 그림">
    <p:spTree>
      <p:nvGrpSpPr>
        <p:cNvPr id="1" name=""/>
        <p:cNvGrpSpPr/>
        <p:nvPr/>
      </p:nvGrpSpPr>
      <p:grpSpPr>
        <a:xfrm>
          <a:off x="0" y="0"/>
          <a:ext cx="0" cy="0"/>
        </a:xfrm>
      </p:grpSpPr>
      <p:sp>
        <p:nvSpPr>
          <p:cNvPr id="2" name="제목 1">
            <a:extLst>
              <a:ext uri="{FF2B5EF4-FFF2-40B4-BE49-F238E27FC236}">
                <a16:creationId xmlns:a16="http://schemas.microsoft.com/office/drawing/2014/main" id="{3737AF45-BA33-4157-B819-5AE3347405A6}"/>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8523EA65-FDCC-4182-8A63-BE41CE592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72909C53-D6E2-4FF2-B198-64FCB31E0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BD6D3E7C-C476-419C-8A17-F4693518A369}"/>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6" name="바닥글 개체 틀 5">
            <a:extLst>
              <a:ext uri="{FF2B5EF4-FFF2-40B4-BE49-F238E27FC236}">
                <a16:creationId xmlns:a16="http://schemas.microsoft.com/office/drawing/2014/main" id="{D7271C3B-4B2D-487C-8FA2-7BD5FDDDA16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E77F4904-1D82-4EE1-BD7D-913EDED5A047}"/>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35044083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제목 및 세로 텍스트">
    <p:spTree>
      <p:nvGrpSpPr>
        <p:cNvPr id="1" name=""/>
        <p:cNvGrpSpPr/>
        <p:nvPr/>
      </p:nvGrpSpPr>
      <p:grpSpPr>
        <a:xfrm>
          <a:off x="0" y="0"/>
          <a:ext cx="0" cy="0"/>
        </a:xfrm>
      </p:grpSpPr>
      <p:sp>
        <p:nvSpPr>
          <p:cNvPr id="2" name="제목 1">
            <a:extLst>
              <a:ext uri="{FF2B5EF4-FFF2-40B4-BE49-F238E27FC236}">
                <a16:creationId xmlns:a16="http://schemas.microsoft.com/office/drawing/2014/main" id="{90DB4786-1582-439A-8BA6-C8FBF1BA4C53}"/>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B9DD5E06-80C7-44E8-B1C0-369C5904302E}"/>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4FCF7BD3-A027-4858-AE06-A53746E51E89}"/>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B3BB8184-8803-4904-9A26-AF2A57D4A23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CFAF3616-3A16-4A48-94A6-054A0BDFDE22}"/>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394563331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세로 제목 및 텍스트">
    <p:spTree>
      <p:nvGrpSpPr>
        <p:cNvPr id="1" name=""/>
        <p:cNvGrpSpPr/>
        <p:nvPr/>
      </p:nvGrpSpPr>
      <p:grpSpPr>
        <a:xfrm>
          <a:off x="0" y="0"/>
          <a:ext cx="0" cy="0"/>
        </a:xfrm>
      </p:grpSpPr>
      <p:sp>
        <p:nvSpPr>
          <p:cNvPr id="2" name="세로 제목 1">
            <a:extLst>
              <a:ext uri="{FF2B5EF4-FFF2-40B4-BE49-F238E27FC236}">
                <a16:creationId xmlns:a16="http://schemas.microsoft.com/office/drawing/2014/main" id="{A25EF9D9-E51D-4C74-B93A-1CEE33835374}"/>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889A791C-3319-4990-9543-643C11B116E8}"/>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9E1C2F98-EB91-4827-B24A-7A16E67B2FF3}"/>
              </a:ext>
            </a:extLst>
          </p:cNvPr>
          <p:cNvSpPr>
            <a:spLocks noGrp="1"/>
          </p:cNvSpPr>
          <p:nvPr>
            <p:ph type="dt" sz="half" idx="10"/>
          </p:nvPr>
        </p:nvSpPr>
        <p:spPr/>
        <p:txBody>
          <a:body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0B2BF5D6-D4BE-4593-9516-E6831713635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92F41644-65C5-468C-9D44-A0EFA94E3FCF}"/>
              </a:ext>
            </a:extLst>
          </p:cNvPr>
          <p:cNvSpPr>
            <a:spLocks noGrp="1"/>
          </p:cNvSpPr>
          <p:nvPr>
            <p:ph type="sldNum" sz="quarter" idx="12"/>
          </p:nvPr>
        </p:nvSpPr>
        <p:spPr/>
        <p:txBody>
          <a:bodyPr/>
          <a:lstStyle/>
          <a:p>
            <a:fld id="{3EAB2948-13E3-4B9F-A784-5F23A093508C}" type="slidenum">
              <a:rPr lang="ko-KR" altLang="en-US" smtClean="0"/>
              <a:t>‹#›</a:t>
            </a:fld>
            <a:endParaRPr lang="ko-KR" altLang="en-US"/>
          </a:p>
        </p:txBody>
      </p:sp>
    </p:spTree>
    <p:extLst>
      <p:ext uri="{BB962C8B-B14F-4D97-AF65-F5344CB8AC3E}">
        <p14:creationId val="315566309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title=""/>
        <p:cNvGrpSpPr/>
        <p:nvPr/>
      </p:nvGrpSpPr>
      <p:grpSpPr>
        <a:xfrm>
          <a:off x="0" y="0"/>
          <a:ext cx="0" cy="0"/>
        </a:xfrm>
      </p:grpSpPr>
      <p:sp>
        <p:nvSpPr>
          <p:cNvPr id="2" name="Title 1" title=""/>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title=""/>
          <p:cNvSpPr>
            <a:spLocks noGrp="1"/>
          </p:cNvSpPr>
          <p:nvPr>
            <p:ph type="dt" sz="half" idx="2"/>
          </p:nvPr>
        </p:nvSpPr>
        <p:spPr/>
        <p:txBody>
          <a:bodyPr/>
          <a:lstStyle/>
          <a:p>
            <a:fld id="{5301D05A-AF58-428B-9A33-41A6D1E1F090}"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title=""/>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title=""/>
          <p:cNvSpPr>
            <a:spLocks noGrp="1"/>
          </p:cNvSpPr>
          <p:nvPr>
            <p:ph type="dt" sz="half" idx="3"/>
          </p:nvPr>
        </p:nvSpPr>
        <p:spPr/>
        <p:txBody>
          <a:bodyPr/>
          <a:lstStyle/>
          <a:p>
            <a:fld id="{819A419B-A876-425E-A371-6173A7A10416}"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title=""/>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title=""/>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title=""/>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title=""/>
          <p:cNvSpPr>
            <a:spLocks noGrp="1"/>
          </p:cNvSpPr>
          <p:nvPr>
            <p:ph type="dt" sz="half" idx="5"/>
          </p:nvPr>
        </p:nvSpPr>
        <p:spPr/>
        <p:txBody>
          <a:bodyPr/>
          <a:lstStyle/>
          <a:p>
            <a:fld id="{8F201599-064E-4024-9505-844AAC0CA8CD}" type="datetimeFigureOut">
              <a:rPr lang="en-US" smtClean="0"/>
              <a:t>11/7/2009</a:t>
            </a:fld>
            <a:endParaRPr lang="en-US"/>
          </a:p>
        </p:txBody>
      </p:sp>
      <p:sp>
        <p:nvSpPr>
          <p:cNvPr id="8" name="Footer Placeholder 7" title=""/>
          <p:cNvSpPr>
            <a:spLocks noGrp="1"/>
          </p:cNvSpPr>
          <p:nvPr>
            <p:ph type="ftr" sz="quarter" idx="6"/>
          </p:nvPr>
        </p:nvSpPr>
        <p:spPr/>
        <p:txBody>
          <a:bodyPr/>
          <a:lstStyle/>
          <a:p>
            <a:endParaRPr lang="en-US"/>
          </a:p>
        </p:txBody>
      </p:sp>
      <p:sp>
        <p:nvSpPr>
          <p:cNvPr id="9" name="Slide Number Placeholder 8" title=""/>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Date Placeholder 2" title=""/>
          <p:cNvSpPr>
            <a:spLocks noGrp="1"/>
          </p:cNvSpPr>
          <p:nvPr>
            <p:ph type="dt" sz="half" idx="1"/>
          </p:nvPr>
        </p:nvSpPr>
        <p:spPr/>
        <p:txBody>
          <a:bodyPr/>
          <a:lstStyle/>
          <a:p>
            <a:fld id="{5C1AD2C4-0A44-4DE3-8B47-AE040F17A3C2}" type="datetimeFigureOut">
              <a:rPr lang="en-US" smtClean="0"/>
              <a:t>11/7/2009</a:t>
            </a:fld>
            <a:endParaRPr lang="en-US"/>
          </a:p>
        </p:txBody>
      </p:sp>
      <p:sp>
        <p:nvSpPr>
          <p:cNvPr id="4" name="Footer Placeholder 3" title=""/>
          <p:cNvSpPr>
            <a:spLocks noGrp="1"/>
          </p:cNvSpPr>
          <p:nvPr>
            <p:ph type="ftr" sz="quarter" idx="2"/>
          </p:nvPr>
        </p:nvSpPr>
        <p:spPr/>
        <p:txBody>
          <a:bodyPr/>
          <a:lstStyle/>
          <a:p>
            <a:endParaRPr lang="en-US"/>
          </a:p>
        </p:txBody>
      </p:sp>
      <p:sp>
        <p:nvSpPr>
          <p:cNvPr id="5" name="Slide Number Placeholder 4" title=""/>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title=""/>
        <p:cNvGrpSpPr/>
        <p:nvPr/>
      </p:nvGrpSpPr>
      <p:grpSpPr>
        <a:xfrm>
          <a:off x="0" y="0"/>
          <a:ext cx="0" cy="0"/>
        </a:xfrm>
      </p:grpSpPr>
      <p:sp>
        <p:nvSpPr>
          <p:cNvPr id="2" name="Date Placeholder 1" title=""/>
          <p:cNvSpPr>
            <a:spLocks noGrp="1"/>
          </p:cNvSpPr>
          <p:nvPr>
            <p:ph type="dt" sz="half"/>
          </p:nvPr>
        </p:nvSpPr>
        <p:spPr/>
        <p:txBody>
          <a:bodyPr/>
          <a:lstStyle/>
          <a:p>
            <a:fld id="{A8B2545B-EA04-4241-B008-600277CF0904}" type="datetimeFigureOut">
              <a:rPr lang="en-US" smtClean="0"/>
              <a:t>11/7/2009</a:t>
            </a:fld>
            <a:endParaRPr lang="en-US"/>
          </a:p>
        </p:txBody>
      </p:sp>
      <p:sp>
        <p:nvSpPr>
          <p:cNvPr id="3" name="Footer Placeholder 2" title=""/>
          <p:cNvSpPr>
            <a:spLocks noGrp="1"/>
          </p:cNvSpPr>
          <p:nvPr>
            <p:ph type="ftr" sz="quarter" idx="1"/>
          </p:nvPr>
        </p:nvSpPr>
        <p:spPr/>
        <p:txBody>
          <a:bodyPr/>
          <a:lstStyle/>
          <a:p>
            <a:endParaRPr lang="en-US"/>
          </a:p>
        </p:txBody>
      </p:sp>
      <p:sp>
        <p:nvSpPr>
          <p:cNvPr id="4" name="Slide Number Placeholder 3" title=""/>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title=""/>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04CD933D-FC7D-466C-BEBB-DB2CD1B6E64D}"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title=""/>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E128A9B1-792A-426B-8299-43AFAC0549F6}"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title=""/>
        <p:cNvGrpSpPr/>
        <p:nvPr/>
      </p:nvGrpSpPr>
      <p:grpSpPr>
        <a:xfrm>
          <a:off x="0" y="0"/>
          <a:ext cx="0" cy="0"/>
        </a:xfrm>
      </p:grpSpPr>
      <p:sp>
        <p:nvSpPr>
          <p:cNvPr id="2" name="Title Placeholder 1" title=""/>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title=""/>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title=""/>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title=""/>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제목 개체 틀 1">
            <a:extLst>
              <a:ext uri="{FF2B5EF4-FFF2-40B4-BE49-F238E27FC236}">
                <a16:creationId xmlns:a16="http://schemas.microsoft.com/office/drawing/2014/main" id="{5F9004E0-E5D8-47A6-B4CF-4E8A851C5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9312B064-65E1-438E-BCB9-0D7FE1641A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C39B5189-7503-4120-9764-956E706C5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102E9CA7-3F23-457D-A5F0-1F606938B247}" type="datetimeFigureOut">
              <a:rPr lang="ko-KR" altLang="en-US" smtClean="0"/>
              <a:t>2023-12-19</a:t>
            </a:fld>
            <a:endParaRPr lang="ko-KR" altLang="en-US"/>
          </a:p>
        </p:txBody>
      </p:sp>
      <p:sp>
        <p:nvSpPr>
          <p:cNvPr id="5" name="바닥글 개체 틀 4">
            <a:extLst>
              <a:ext uri="{FF2B5EF4-FFF2-40B4-BE49-F238E27FC236}">
                <a16:creationId xmlns:a16="http://schemas.microsoft.com/office/drawing/2014/main" id="{71F467EE-4E2F-49CF-AEE0-D0AB0045F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defPPr>
              <a:defRPr lang="ko-KR"/>
            </a:defPPr>
            <a:lvl1pPr marL="0" algn="ct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p>
        </p:txBody>
      </p:sp>
      <p:sp>
        <p:nvSpPr>
          <p:cNvPr id="6" name="슬라이드 번호 개체 틀 5">
            <a:extLst>
              <a:ext uri="{FF2B5EF4-FFF2-40B4-BE49-F238E27FC236}">
                <a16:creationId xmlns:a16="http://schemas.microsoft.com/office/drawing/2014/main" id="{E365E10A-485F-47E5-9BC5-9178DCDCA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3EAB2948-13E3-4B9F-A784-5F23A093508C}" type="slidenum">
              <a:rPr lang="ko-KR" altLang="en-US" smtClean="0"/>
              <a:t>‹#›</a:t>
            </a:fld>
            <a:endParaRPr lang="ko-KR" altLang="en-US"/>
          </a:p>
        </p:txBody>
      </p:sp>
    </p:spTree>
    <p:extLst>
      <p:ext uri="{BB962C8B-B14F-4D97-AF65-F5344CB8AC3E}">
        <p14:creationId val="63762592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notesSlide" Target="../notesSlides/notesSlide1.xml" /><Relationship Id="rId3"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그림 1">
            <a:extLst>
              <a:ext uri="{FF2B5EF4-FFF2-40B4-BE49-F238E27FC236}">
                <a16:creationId xmlns:a16="http://schemas.microsoft.com/office/drawing/2014/main" id="{DA5A31DB-EE38-425A-8165-1143747041E2}"/>
              </a:ext>
            </a:extLst>
          </p:cNvPr>
          <p:cNvPicPr>
            <a:picLocks noChangeAspect="1"/>
          </p:cNvPicPr>
          <p:nvPr/>
        </p:nvPicPr>
        <p:blipFill>
          <a:blip r:embed="rId3"/>
          <a:stretch>
            <a:fillRect/>
          </a:stretch>
        </p:blipFill>
        <p:spPr>
          <a:xfrm>
            <a:off x="1895492" y="718699"/>
            <a:ext cx="8401016" cy="3371380"/>
          </a:xfrm>
          <a:prstGeom prst="rect">
            <a:avLst/>
          </a:prstGeom>
        </p:spPr>
      </p:pic>
      <p:sp>
        <p:nvSpPr>
          <p:cNvPr id="3" name="TextBox 2">
            <a:extLst>
              <a:ext uri="{FF2B5EF4-FFF2-40B4-BE49-F238E27FC236}">
                <a16:creationId xmlns:a16="http://schemas.microsoft.com/office/drawing/2014/main" id="{CC4B00BA-71FA-437C-B6E9-A42B494FB477}"/>
              </a:ext>
            </a:extLst>
          </p:cNvPr>
          <p:cNvSpPr txBox="1"/>
          <p:nvPr/>
        </p:nvSpPr>
        <p:spPr>
          <a:xfrm>
            <a:off x="1249138" y="4367892"/>
            <a:ext cx="9720000" cy="138499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b="1">
                <a:latin typeface="Times New Roman" panose="02020603050405020304" pitchFamily="18" charset="0"/>
              </a:rPr>
              <a:t>Supplementary Fig. S1.</a:t>
            </a:r>
            <a:r>
              <a:rPr lang="en-US" altLang="ko-KR" sz="1200">
                <a:latin typeface="Times New Roman" panose="02020603050405020304" pitchFamily="18" charset="0"/>
              </a:rPr>
              <a:t> </a:t>
            </a:r>
            <a:r>
              <a:rPr lang="en-US" altLang="ko-KR" sz="1200" b="1">
                <a:latin typeface="Times New Roman" panose="02020603050405020304" pitchFamily="18" charset="0"/>
              </a:rPr>
              <a:t>Comparison of primary structures of histones H3 (panel A) and H4 (panel B) between </a:t>
            </a:r>
            <a:r>
              <a:rPr lang="en-US" altLang="ko-KR" sz="1200" b="1" i="1">
                <a:latin typeface="Times New Roman" panose="02020603050405020304" pitchFamily="18" charset="0"/>
              </a:rPr>
              <a:t>Clonorchis sinensis</a:t>
            </a:r>
            <a:r>
              <a:rPr lang="en-US" altLang="ko-KR" sz="1200" b="1">
                <a:latin typeface="Times New Roman" panose="02020603050405020304" pitchFamily="18" charset="0"/>
              </a:rPr>
              <a:t> and human.</a:t>
            </a:r>
            <a:r>
              <a:rPr lang="en-US" altLang="ko-KR" sz="1200">
                <a:latin typeface="Times New Roman" panose="02020603050405020304" pitchFamily="18" charset="0"/>
              </a:rPr>
              <a:t> The amino acid (aa) sequences of histone H3 and H4 paralogs were retrieved from the GenBank databases and were aligned against one another for comparison of their primary structures. The degrees of the aa conservations are highlighted using different shades of grey, and gaps represented by dots were introduced in the alignment to increase the similarity values. Solid lines under the alignments represent the histone fold domains conserved in eukaryotic histones H3 and H4 (Postberg et al., </a:t>
            </a:r>
            <a:r>
              <a:rPr lang="en-US" altLang="ko-KR" sz="1200" i="1">
                <a:latin typeface="Times New Roman" panose="02020603050405020304" pitchFamily="18" charset="0"/>
              </a:rPr>
              <a:t>BMC Evolutionary Biology </a:t>
            </a:r>
            <a:r>
              <a:rPr lang="en-US" altLang="ko-KR" sz="1200">
                <a:latin typeface="Times New Roman" panose="02020603050405020304" pitchFamily="18" charset="0"/>
              </a:rPr>
              <a:t>2010, 10:259). The Lys residues majorly targeted by histone lysine methyltransferases for methylation are indicated by solid dots. The percentage values in the parentheses following proteins names are similarity values calculated against Hs_H3.1 or Hs_H4.</a:t>
            </a:r>
            <a:endParaRPr lang="ko-KR" altLang="en-US" sz="1200"/>
          </a:p>
        </p:txBody>
      </p:sp>
    </p:spTree>
    <p:extLst>
      <p:ext uri="{BB962C8B-B14F-4D97-AF65-F5344CB8AC3E}">
        <p14:creationId val="394003928"/>
      </p:ext>
    </p:extLst>
  </p:cSld>
  <p:clrMapOvr>
    <a:masterClrMapping/>
  </p:clrMapOvr>
  <p:transition/>
  <p:timing/>
</p:sld>
</file>

<file path=ppt/tags/tag1.xml><?xml version="1.0" encoding="utf-8"?>
<p:tagLst xmlns:p="http://schemas.openxmlformats.org/presentationml/2006/main">
  <p:tag name="AS_NET" val="6.0.26"/>
  <p:tag name="AS_OS" val="Microsoft Windows NT 10.0.17763.0"/>
  <p:tag name="AS_RELEASE_DATE" val="2023.09.14"/>
  <p:tag name="AS_TITLE" val="Aspose.Slides for .NET6"/>
  <p:tag name="AS_VERSION" val="23.9"/>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맑은 고딕"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302020204030204"/>
        <a:ea typeface="맑은 고딕" panose="020f03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맑은 고딕"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302020204030204"/>
        <a:ea typeface="맑은 고딕" panose="020f03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Paragraphs>
  <Slides>1</Slides>
  <Notes>1</Notes>
  <TotalTime>1</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1</vt:i4>
      </vt:variant>
    </vt:vector>
  </HeadingPairs>
  <TitlesOfParts>
    <vt:vector baseType="lpstr" size="6">
      <vt:lpstr>Arial</vt:lpstr>
      <vt:lpstr>Calibri</vt:lpstr>
      <vt:lpstr>맑은 고딕</vt:lpstr>
      <vt:lpstr>Times New Roman</vt:lpstr>
      <vt:lpstr>Office Theme</vt:lpstr>
      <vt:lpstr>PowerPoint Presentation</vt:lpstr>
    </vt:vector>
  </TitlesOfParts>
  <LinksUpToDate>0</LinksUpToDate>
  <SharedDoc>0</SharedDoc>
  <HyperlinksChanged>0</HyperlinksChanged>
  <Application>Aspose.Slides for .NET</Application>
  <AppVersion>23.0900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2024-02-23T07:42:28.499</cp:lastPrinted>
  <dcterms:created xsi:type="dcterms:W3CDTF">2024-02-23T07:42:28Z</dcterms:created>
  <dcterms:modified xsi:type="dcterms:W3CDTF">2024-02-23T07:42:28Z</dcterms:modified>
</cp:coreProperties>
</file>