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8999338-10E6-4563-9D23-390148E0F82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F90CA5-992A-47A5-BC7E-17B2ABA2A39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521733E-E974-4555-9C0C-20BD585BF86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AB595D-3EE5-4B41-9831-38967ADE2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9B8BC1E-0BC2-40C2-9107-1754E90F1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42EF09-B446-4CF6-BBD3-BD194889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705639-5C3D-4C38-8661-CAAC0CA8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24D94B-709A-4C68-8481-B5053FC5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06591326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D0EFC-9E61-44B7-9743-96123D68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14DF8C-9E4A-4C6E-BE41-D481F20D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27AB59-9B22-4DAC-8BA2-4BAFF7EF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F6B499-3EBD-4C7D-BA9E-518559C6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33AAC9-771C-4700-9346-0326715D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59408397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EAE01F-84D5-452D-9290-575D8F85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46BA30-F101-4CE2-B81D-DCCD40005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BE1E85-2290-4A20-8EAC-224B665A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88E580-9B73-4C1A-BB80-BB82321C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5A9744-49A1-4233-970B-5B64F767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62782569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09AA42-0230-4BD4-B370-7B7154A5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4E73D1-725D-43BA-A867-80FB2ABCE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5A6A629-F4D3-40A4-BD45-C5D9AB5E2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766B523-A348-46A5-BE30-7CA2A5F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CAA296-E761-45C6-9B2B-35ED5144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FBA48B3-3E50-4E73-85BF-57AB2DCD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248601162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CD4636-22BA-4503-9F0A-ED4D12F7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830407-CFB0-4373-AE81-F3418741E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6A5E430-6A02-49CC-ABA5-551443788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7A4CAAC-2F3B-41A5-8AE1-C7B61AB91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EA62CDB-F9D8-4C46-995F-EF676C2F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2B8A7F6-D149-47FD-8A66-1031F96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09248C5-7E6C-4A05-BB86-466DF156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492314-8B11-4BBB-9951-0E5B8B62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96339782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AE9DD9-F887-4D70-8C57-307E72A6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00228D-6A8E-4FB8-A6FB-516F3DFC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755382-37F7-4C6D-B6BD-5E0C464C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3A8B270-CCB4-4475-AE79-DB769057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60035351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34307EE-4298-4714-AE5F-9D038F70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797B73-85F8-4BA2-85F0-0CE55A8B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457C5F6-1461-4D87-8736-C05DC956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43917338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15C9D7-1E43-4272-9365-D58FEC49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54E7F5-E274-4D55-B03D-E38AAFC55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A24EA86-67EC-4489-ACCD-3F826BE7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142C3AB-5869-42D8-BF85-E54860BD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B2E890-3A94-4B8F-A382-009BC6E2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94F63D-400C-4B10-AB36-F86F42A5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9931197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50A920-27B8-44ED-BE50-56E529C83BA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37AF45-BA33-4157-B819-5AE33474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523EA65-FDCC-4182-8A63-BE41CE592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909C53-D6E2-4FF2-B198-64FCB31E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6D3E7C-C476-419C-8A17-F4693518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271C3B-4B2D-487C-8FA2-7BD5FDDDA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7F4904-1D82-4EE1-BD7D-913EDED5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5044083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DB4786-1582-439A-8BA6-C8FBF1BA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DD5E06-80C7-44E8-B1C0-369C59043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CF7BD3-A027-4858-AE06-A53746E5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BB8184-8803-4904-9A26-AF2A57D4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AF3616-3A16-4A48-94A6-054A0BDF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94563331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25EF9D9-E51D-4C74-B93A-1CEE3383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89A791C-3319-4990-9543-643C11B11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1C2F98-EB91-4827-B24A-7A16E67B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2BF5D6-D4BE-4593-9516-E6831713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F41644-65C5-468C-9D44-A0EFA94E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15566309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F74FB18-AB06-4F8C-9D42-AD696F5F8D2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4C5AAD2-6725-4966-BD90-363B4CAB9C6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5599A1C2-55AD-4476-9E8C-4A43FB95DFE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585539A4-1AAE-428E-9C6E-1E110F2C2E1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E37253DF-26FB-4A53-BA39-59531D534CE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E580671-7386-43A2-9902-8A271073BC5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CE45910-1909-4E39-887C-4D109F6D68A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F9004E0-E5D8-47A6-B4CF-4E8A851C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12B064-65E1-438E-BCB9-0D7FE1641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9B5189-7503-4120-9764-956E706C5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F467EE-4E2F-49CF-AEE0-D0AB0045F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65E10A-485F-47E5-9BC5-9178DCDCA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63762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797CB75-E63C-4A66-8F96-87C610DE2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371" y="206727"/>
            <a:ext cx="3237257" cy="49259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587F31-7531-4866-9838-15AA93F46FDF}"/>
              </a:ext>
            </a:extLst>
          </p:cNvPr>
          <p:cNvSpPr txBox="1"/>
          <p:nvPr/>
        </p:nvSpPr>
        <p:spPr>
          <a:xfrm>
            <a:off x="1236675" y="5287224"/>
            <a:ext cx="97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>
                <a:latin typeface="Times New Roman" panose="02020603050405020304" pitchFamily="18" charset="0"/>
              </a:rPr>
              <a:t>Supplementary Fig. S2.</a:t>
            </a:r>
            <a:r>
              <a:rPr lang="en-US" altLang="ko-KR" sz="1200">
                <a:latin typeface="Times New Roman" panose="02020603050405020304" pitchFamily="18" charset="0"/>
              </a:rPr>
              <a:t> </a:t>
            </a:r>
            <a:r>
              <a:rPr lang="en-US" altLang="ko-KR" sz="1200" b="1">
                <a:latin typeface="Times New Roman" panose="02020603050405020304" pitchFamily="18" charset="0"/>
              </a:rPr>
              <a:t>Detection of methylated histone derivatives in the cellular protein extracts of </a:t>
            </a:r>
            <a:r>
              <a:rPr lang="en-US" altLang="ko-KR" sz="1200" b="1" i="1">
                <a:latin typeface="Times New Roman" panose="02020603050405020304" pitchFamily="18" charset="0"/>
              </a:rPr>
              <a:t>Clonorchis sinensis</a:t>
            </a:r>
            <a:r>
              <a:rPr lang="en-US" altLang="ko-KR" sz="1200" b="1">
                <a:latin typeface="Times New Roman" panose="02020603050405020304" pitchFamily="18" charset="0"/>
              </a:rPr>
              <a:t>.</a:t>
            </a:r>
            <a:r>
              <a:rPr lang="en-US" altLang="ko-KR" sz="1200">
                <a:latin typeface="Times New Roman" panose="02020603050405020304" pitchFamily="18" charset="0"/>
              </a:rPr>
              <a:t> The cytosolic (C) and nuclear (N) extracts of </a:t>
            </a:r>
            <a:r>
              <a:rPr lang="en-US" altLang="ko-KR" sz="1200" i="1">
                <a:latin typeface="Times New Roman" panose="02020603050405020304" pitchFamily="18" charset="0"/>
              </a:rPr>
              <a:t>C.</a:t>
            </a:r>
            <a:r>
              <a:rPr lang="en-US" altLang="ko-KR" sz="1200">
                <a:latin typeface="Times New Roman" panose="02020603050405020304" pitchFamily="18" charset="0"/>
              </a:rPr>
              <a:t> </a:t>
            </a:r>
            <a:r>
              <a:rPr lang="en-US" altLang="ko-KR" sz="1200" i="1">
                <a:latin typeface="Times New Roman" panose="02020603050405020304" pitchFamily="18" charset="0"/>
              </a:rPr>
              <a:t>sinensis</a:t>
            </a:r>
            <a:r>
              <a:rPr lang="en-US" altLang="ko-KR" sz="1200">
                <a:latin typeface="Times New Roman" panose="02020603050405020304" pitchFamily="18" charset="0"/>
              </a:rPr>
              <a:t> adults were reacted with antibodies specific to the histone derivatives after being resolved via 15.0% SDS-PAGE. The protein extracts were similarly prepared from human HeLa cells and rat liver parenchyma and used in the experiment.</a:t>
            </a:r>
            <a:endParaRPr lang="ko-KR" altLang="en-US" sz="1200"/>
          </a:p>
        </p:txBody>
      </p:sp>
    </p:spTree>
    <p:extLst>
      <p:ext uri="{BB962C8B-B14F-4D97-AF65-F5344CB8AC3E}">
        <p14:creationId val="263921751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6"/>
  <p:tag name="AS_OS" val="Microsoft Windows NT 10.0.17763.0"/>
  <p:tag name="AS_RELEASE_DATE" val="2023.09.14"/>
  <p:tag name="AS_TITLE" val="Aspose.Slides for .NET6"/>
  <p:tag name="AS_VERSION" val="23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맑은 고딕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302020204030204"/>
        <a:ea typeface="맑은 고딕" panose="020f03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6">
      <vt:lpstr>Arial</vt:lpstr>
      <vt:lpstr>Calibri</vt:lpstr>
      <vt:lpstr>맑은 고딕</vt:lpstr>
      <vt:lpstr>Times New Roman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2024-02-23T07:42:28.836</cp:lastPrinted>
  <dcterms:created xsi:type="dcterms:W3CDTF">2024-02-23T07:42:28Z</dcterms:created>
  <dcterms:modified xsi:type="dcterms:W3CDTF">2024-02-23T07:42:28Z</dcterms:modified>
</cp:coreProperties>
</file>